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微軟正黑體" panose="020B0604030504040204" pitchFamily="34" charset="-12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C6B"/>
    <a:srgbClr val="E8716F"/>
    <a:srgbClr val="BEB9B0"/>
    <a:srgbClr val="969696"/>
    <a:srgbClr val="CADABF"/>
    <a:srgbClr val="E2DCA2"/>
    <a:srgbClr val="A1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34" autoAdjust="0"/>
  </p:normalViewPr>
  <p:slideViewPr>
    <p:cSldViewPr snapToGrid="0">
      <p:cViewPr varScale="1">
        <p:scale>
          <a:sx n="54" d="100"/>
          <a:sy n="54" d="100"/>
        </p:scale>
        <p:origin x="26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1D73A75-2650-49F5-87C2-6FC5200D9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EC0B34-7D7D-4114-A3AC-BBC29A32C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B8AB-9D10-477C-9BB7-BEEDFE083D08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F7AADA-CF9F-49E7-A323-424ACBA4FB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68D29D-1F7D-4241-8E40-F3319B5AA5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A222-A344-41E4-9B89-2CE6F64BA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3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2E4D-087B-4C00-AA80-EC4B81A64980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C013-3F08-4E08-9695-B1349AC7C3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標語式公告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61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條列式說明告示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48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9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6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8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21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73CBB3-0932-40BD-89CC-12FE39FDB0D7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D7B7C2-BD75-4159-BE8C-95612C9A7240}"/>
              </a:ext>
            </a:extLst>
          </p:cNvPr>
          <p:cNvSpPr/>
          <p:nvPr userDrawn="1"/>
        </p:nvSpPr>
        <p:spPr>
          <a:xfrm>
            <a:off x="441960" y="763008"/>
            <a:ext cx="6004560" cy="8090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pic>
        <p:nvPicPr>
          <p:cNvPr id="8" name="Picture 2" descr="校徽logo">
            <a:extLst>
              <a:ext uri="{FF2B5EF4-FFF2-40B4-BE49-F238E27FC236}">
                <a16:creationId xmlns:a16="http://schemas.microsoft.com/office/drawing/2014/main" id="{5F310806-5BC5-425F-AFE6-6669FCE32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37" y="8978451"/>
            <a:ext cx="2238049" cy="7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910336-0A28-4FD9-A5BD-DD08CEBF9BFA}"/>
              </a:ext>
            </a:extLst>
          </p:cNvPr>
          <p:cNvSpPr txBox="1"/>
          <p:nvPr userDrawn="1"/>
        </p:nvSpPr>
        <p:spPr>
          <a:xfrm>
            <a:off x="4966628" y="23173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6826A10-C5E9-4105-8DD2-D23C8319224B}"/>
              </a:ext>
            </a:extLst>
          </p:cNvPr>
          <p:cNvGrpSpPr/>
          <p:nvPr userDrawn="1"/>
        </p:nvGrpSpPr>
        <p:grpSpPr>
          <a:xfrm>
            <a:off x="4884452" y="7436137"/>
            <a:ext cx="1461072" cy="1358089"/>
            <a:chOff x="5292395" y="7436137"/>
            <a:chExt cx="1461072" cy="1358089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2566E87C-7E49-490E-B787-05615108451E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98FB13CD-CDFB-455C-873B-AAECB054C128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AF343651-579B-4B34-A9C4-D8D4D8ADD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50708B2-9882-498A-82E6-73BC89D38A31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7" name="手繪多邊形: 圖案 16">
                <a:extLst>
                  <a:ext uri="{FF2B5EF4-FFF2-40B4-BE49-F238E27FC236}">
                    <a16:creationId xmlns:a16="http://schemas.microsoft.com/office/drawing/2014/main" id="{B8E82083-99EC-4C8E-8891-8D998CCA4AAB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3CC8F7D1-1156-4893-B583-0376C6977A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90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10B895-B766-4C91-93AD-09772F064DB8}"/>
              </a:ext>
            </a:extLst>
          </p:cNvPr>
          <p:cNvSpPr/>
          <p:nvPr userDrawn="1"/>
        </p:nvSpPr>
        <p:spPr>
          <a:xfrm>
            <a:off x="0" y="0"/>
            <a:ext cx="6858000" cy="9223717"/>
          </a:xfrm>
          <a:prstGeom prst="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B0A6A7F-AB67-455F-A73C-B610CD8BBD7F}"/>
              </a:ext>
            </a:extLst>
          </p:cNvPr>
          <p:cNvSpPr/>
          <p:nvPr userDrawn="1"/>
        </p:nvSpPr>
        <p:spPr>
          <a:xfrm>
            <a:off x="416869" y="631518"/>
            <a:ext cx="6024262" cy="79733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F4DD5C1-97EF-49A5-BF3C-FE90D63EB10D}"/>
              </a:ext>
            </a:extLst>
          </p:cNvPr>
          <p:cNvSpPr/>
          <p:nvPr userDrawn="1"/>
        </p:nvSpPr>
        <p:spPr>
          <a:xfrm>
            <a:off x="729205" y="877804"/>
            <a:ext cx="5451676" cy="7486900"/>
          </a:xfrm>
          <a:prstGeom prst="roundRect">
            <a:avLst/>
          </a:prstGeom>
          <a:noFill/>
          <a:ln w="12700">
            <a:solidFill>
              <a:srgbClr val="A1B1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3AD5E-75AE-4925-B8B0-AE51D9F2239A}"/>
              </a:ext>
            </a:extLst>
          </p:cNvPr>
          <p:cNvSpPr/>
          <p:nvPr userDrawn="1"/>
        </p:nvSpPr>
        <p:spPr>
          <a:xfrm>
            <a:off x="-22650" y="8923283"/>
            <a:ext cx="6880650" cy="9827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pic>
        <p:nvPicPr>
          <p:cNvPr id="9" name="Picture 2" descr="校徽logo">
            <a:extLst>
              <a:ext uri="{FF2B5EF4-FFF2-40B4-BE49-F238E27FC236}">
                <a16:creationId xmlns:a16="http://schemas.microsoft.com/office/drawing/2014/main" id="{6D5A69DC-C79E-420F-93E3-395FD20A1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34" y="9082564"/>
            <a:ext cx="2141808" cy="7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45085D7-D110-4758-AAB6-51CCBEBDA41B}"/>
              </a:ext>
            </a:extLst>
          </p:cNvPr>
          <p:cNvSpPr txBox="1"/>
          <p:nvPr userDrawn="1"/>
        </p:nvSpPr>
        <p:spPr>
          <a:xfrm>
            <a:off x="5243269" y="10285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6605018-280D-49FB-9B59-6C907C3859CC}"/>
              </a:ext>
            </a:extLst>
          </p:cNvPr>
          <p:cNvGrpSpPr/>
          <p:nvPr userDrawn="1"/>
        </p:nvGrpSpPr>
        <p:grpSpPr>
          <a:xfrm>
            <a:off x="5292395" y="7436137"/>
            <a:ext cx="1461072" cy="1358089"/>
            <a:chOff x="5292395" y="7436137"/>
            <a:chExt cx="1461072" cy="1358089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C036A68-440E-4EAE-9AFD-D592A99681E3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95B9575A-1192-4624-AC14-18ED86647E53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9F119B0E-8B6F-4D1E-AF24-73B97E69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18374697-90B7-4B86-B3C1-E434DED7E372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5" name="手繪多邊形: 圖案 14">
                <a:extLst>
                  <a:ext uri="{FF2B5EF4-FFF2-40B4-BE49-F238E27FC236}">
                    <a16:creationId xmlns:a16="http://schemas.microsoft.com/office/drawing/2014/main" id="{A0DBA07A-FA48-4E8A-AA50-DED28C8B243F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C9BD0F51-033F-44F4-9F9B-A514543CD6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66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1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1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4096358" y="9000590"/>
            <a:ext cx="2553904" cy="826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:66666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https://s.yimg.com/ob/image/083e5df5-0b1b-4b94-9c2d-9ff4231441b8.jpg">
            <a:extLst>
              <a:ext uri="{FF2B5EF4-FFF2-40B4-BE49-F238E27FC236}">
                <a16:creationId xmlns:a16="http://schemas.microsoft.com/office/drawing/2014/main" id="{7B4D2A6F-034A-45B0-ACEC-56A200D5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18441" y="54148"/>
            <a:ext cx="1451894" cy="39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4203EF15-258D-4D01-BACF-87B6FB5BECF1}"/>
              </a:ext>
            </a:extLst>
          </p:cNvPr>
          <p:cNvSpPr txBox="1"/>
          <p:nvPr/>
        </p:nvSpPr>
        <p:spPr>
          <a:xfrm>
            <a:off x="429066" y="1473400"/>
            <a:ext cx="599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微軟正黑體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號黑色粗體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5358E1B-899A-4E60-AD7D-EBC68C6C0C16}"/>
              </a:ext>
            </a:extLst>
          </p:cNvPr>
          <p:cNvSpPr txBox="1"/>
          <p:nvPr/>
        </p:nvSpPr>
        <p:spPr>
          <a:xfrm>
            <a:off x="927009" y="3423058"/>
            <a:ext cx="5047179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微軟正黑體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號黑色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122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FD7EA598-1751-45F7-B895-C43482E0ED46}"/>
              </a:ext>
            </a:extLst>
          </p:cNvPr>
          <p:cNvSpPr txBox="1"/>
          <p:nvPr/>
        </p:nvSpPr>
        <p:spPr>
          <a:xfrm>
            <a:off x="4094691" y="8978451"/>
            <a:ext cx="2615472" cy="82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:66666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4" descr="https://s.yimg.com/ob/image/083e5df5-0b1b-4b94-9c2d-9ff4231441b8.jpg">
            <a:extLst>
              <a:ext uri="{FF2B5EF4-FFF2-40B4-BE49-F238E27FC236}">
                <a16:creationId xmlns:a16="http://schemas.microsoft.com/office/drawing/2014/main" id="{400B9228-50A2-44C1-81EC-0D504FFD5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17986" y="-1"/>
            <a:ext cx="1655395" cy="44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E7AAD29-964C-4D34-B1F2-4DA56839D9AF}"/>
              </a:ext>
            </a:extLst>
          </p:cNvPr>
          <p:cNvSpPr/>
          <p:nvPr/>
        </p:nvSpPr>
        <p:spPr>
          <a:xfrm>
            <a:off x="976169" y="1452653"/>
            <a:ext cx="4968016" cy="409986"/>
          </a:xfrm>
          <a:prstGeom prst="round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8EE319B-140D-4013-8780-6C7E6E83BEBD}"/>
              </a:ext>
            </a:extLst>
          </p:cNvPr>
          <p:cNvSpPr/>
          <p:nvPr/>
        </p:nvSpPr>
        <p:spPr>
          <a:xfrm>
            <a:off x="976168" y="2516344"/>
            <a:ext cx="4968016" cy="409986"/>
          </a:xfrm>
          <a:prstGeom prst="roundRect">
            <a:avLst/>
          </a:prstGeom>
          <a:solidFill>
            <a:srgbClr val="F9C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BF4B70C-BDA1-4604-AB7C-4708F39879B9}"/>
              </a:ext>
            </a:extLst>
          </p:cNvPr>
          <p:cNvSpPr/>
          <p:nvPr/>
        </p:nvSpPr>
        <p:spPr>
          <a:xfrm>
            <a:off x="976168" y="3602585"/>
            <a:ext cx="4968016" cy="409986"/>
          </a:xfrm>
          <a:prstGeom prst="roundRect">
            <a:avLst/>
          </a:prstGeom>
          <a:solidFill>
            <a:srgbClr val="E2D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19DE384-5397-491A-9CAC-D4C0B8F36FBF}"/>
              </a:ext>
            </a:extLst>
          </p:cNvPr>
          <p:cNvSpPr/>
          <p:nvPr/>
        </p:nvSpPr>
        <p:spPr>
          <a:xfrm>
            <a:off x="973227" y="4738510"/>
            <a:ext cx="4968016" cy="409986"/>
          </a:xfrm>
          <a:prstGeom prst="roundRect">
            <a:avLst/>
          </a:prstGeom>
          <a:solidFill>
            <a:srgbClr val="CA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6683659-BB50-40DB-B82C-DA875CE949B0}"/>
              </a:ext>
            </a:extLst>
          </p:cNvPr>
          <p:cNvSpPr txBox="1"/>
          <p:nvPr/>
        </p:nvSpPr>
        <p:spPr>
          <a:xfrm>
            <a:off x="976168" y="1302341"/>
            <a:ext cx="4613630" cy="50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15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108</Words>
  <Application>Microsoft Office PowerPoint</Application>
  <PresentationFormat>A4 紙張 (210x297 公釐)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Arial Black</vt:lpstr>
      <vt:lpstr>Calibri Light</vt:lpstr>
      <vt:lpstr>新細明體</vt:lpstr>
      <vt:lpstr>微軟正黑體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47</cp:revision>
  <dcterms:created xsi:type="dcterms:W3CDTF">2022-10-13T06:48:17Z</dcterms:created>
  <dcterms:modified xsi:type="dcterms:W3CDTF">2023-03-10T03:05:28Z</dcterms:modified>
</cp:coreProperties>
</file>