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58000" cy="9144000"/>
  <p:embeddedFontLst>
    <p:embeddedFont>
      <p:font typeface="Arial Black" panose="020B0A04020102020204" pitchFamily="34" charset="0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微軟正黑體" panose="020B0604030504040204" pitchFamily="34" charset="-120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C6B"/>
    <a:srgbClr val="BEB9B0"/>
    <a:srgbClr val="969696"/>
    <a:srgbClr val="CADABF"/>
    <a:srgbClr val="E2DCA2"/>
    <a:srgbClr val="A1B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398" autoAdjust="0"/>
  </p:normalViewPr>
  <p:slideViewPr>
    <p:cSldViewPr snapToGrid="0">
      <p:cViewPr varScale="1">
        <p:scale>
          <a:sx n="67" d="100"/>
          <a:sy n="67" d="100"/>
        </p:scale>
        <p:origin x="169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E2E4D-087B-4C00-AA80-EC4B81A64980}" type="datetimeFigureOut">
              <a:rPr lang="zh-TW" altLang="en-US" smtClean="0"/>
              <a:t>2023/3/10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BC013-3F08-4E08-9695-B1349AC7C3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48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標語式公告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BC013-3F08-4E08-9695-B1349AC7C3B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861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條列式說明告示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BC013-3F08-4E08-9695-B1349AC7C3B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548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1" indent="0" algn="ctr">
              <a:buNone/>
              <a:defRPr sz="2000"/>
            </a:lvl2pPr>
            <a:lvl3pPr marL="914361" indent="0" algn="ctr">
              <a:buNone/>
              <a:defRPr sz="1800"/>
            </a:lvl3pPr>
            <a:lvl4pPr marL="1371543" indent="0" algn="ctr">
              <a:buNone/>
              <a:defRPr sz="1600"/>
            </a:lvl4pPr>
            <a:lvl5pPr marL="1828724" indent="0" algn="ctr">
              <a:buNone/>
              <a:defRPr sz="1600"/>
            </a:lvl5pPr>
            <a:lvl6pPr marL="2285904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6" indent="0" algn="ctr">
              <a:buNone/>
              <a:defRPr sz="1600"/>
            </a:lvl8pPr>
            <a:lvl9pPr marL="3657447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2023/3/10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59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2023/3/10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38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2023/3/10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54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2023/3/10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293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0"/>
            <a:ext cx="8543925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6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2023/3/10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79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2023/3/10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96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4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4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7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6"/>
            <a:ext cx="4190702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4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4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7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6"/>
            <a:ext cx="4211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2023/3/10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25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630EE9A-5B7C-4290-A914-83EEA057089B}"/>
              </a:ext>
            </a:extLst>
          </p:cNvPr>
          <p:cNvSpPr/>
          <p:nvPr/>
        </p:nvSpPr>
        <p:spPr>
          <a:xfrm>
            <a:off x="0" y="5872480"/>
            <a:ext cx="9906000" cy="98552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B99354D-08E0-42A5-AB88-73306DF1ADAB}"/>
              </a:ext>
            </a:extLst>
          </p:cNvPr>
          <p:cNvSpPr/>
          <p:nvPr/>
        </p:nvSpPr>
        <p:spPr>
          <a:xfrm>
            <a:off x="0" y="0"/>
            <a:ext cx="9906000" cy="5872479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C210184E-265F-478A-86D7-71EEC592C2BB}"/>
              </a:ext>
            </a:extLst>
          </p:cNvPr>
          <p:cNvSpPr/>
          <p:nvPr/>
        </p:nvSpPr>
        <p:spPr>
          <a:xfrm>
            <a:off x="268355" y="312516"/>
            <a:ext cx="9369290" cy="565026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9CC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" name="Picture 2" descr="校徽logo">
            <a:extLst>
              <a:ext uri="{FF2B5EF4-FFF2-40B4-BE49-F238E27FC236}">
                <a16:creationId xmlns:a16="http://schemas.microsoft.com/office/drawing/2014/main" id="{74C1A9A7-798B-47D1-9BD7-8D5A7F1E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5" y="6098132"/>
            <a:ext cx="1796844" cy="59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8C91E489-1342-4BA5-8F5B-935F36D759F5}"/>
              </a:ext>
            </a:extLst>
          </p:cNvPr>
          <p:cNvSpPr txBox="1"/>
          <p:nvPr/>
        </p:nvSpPr>
        <p:spPr>
          <a:xfrm>
            <a:off x="2165111" y="6125138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Notice</a:t>
            </a:r>
            <a:endParaRPr lang="zh-TW" alt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2023/3/10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07C37826-6A16-4287-8916-CD27CBB5F6EF}"/>
              </a:ext>
            </a:extLst>
          </p:cNvPr>
          <p:cNvGrpSpPr/>
          <p:nvPr userDrawn="1"/>
        </p:nvGrpSpPr>
        <p:grpSpPr>
          <a:xfrm>
            <a:off x="8110538" y="4582064"/>
            <a:ext cx="1461072" cy="1358089"/>
            <a:chOff x="5292395" y="7436137"/>
            <a:chExt cx="1461072" cy="1358089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968CCEB7-6E53-4DCF-8DC8-E5F2019A765A}"/>
                </a:ext>
              </a:extLst>
            </p:cNvPr>
            <p:cNvGrpSpPr/>
            <p:nvPr userDrawn="1"/>
          </p:nvGrpSpPr>
          <p:grpSpPr>
            <a:xfrm>
              <a:off x="5863162" y="7863841"/>
              <a:ext cx="323196" cy="316600"/>
              <a:chOff x="7721724" y="7235336"/>
              <a:chExt cx="319538" cy="313017"/>
            </a:xfrm>
          </p:grpSpPr>
          <p:sp>
            <p:nvSpPr>
              <p:cNvPr id="20" name="橢圓 19">
                <a:extLst>
                  <a:ext uri="{FF2B5EF4-FFF2-40B4-BE49-F238E27FC236}">
                    <a16:creationId xmlns:a16="http://schemas.microsoft.com/office/drawing/2014/main" id="{CEE54403-9B04-4EEC-86F8-935887B6CB01}"/>
                  </a:ext>
                </a:extLst>
              </p:cNvPr>
              <p:cNvSpPr/>
              <p:nvPr userDrawn="1"/>
            </p:nvSpPr>
            <p:spPr>
              <a:xfrm>
                <a:off x="7732461" y="7246375"/>
                <a:ext cx="298066" cy="298066"/>
              </a:xfrm>
              <a:prstGeom prst="ellipse">
                <a:avLst/>
              </a:prstGeom>
              <a:solidFill>
                <a:srgbClr val="F9CC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21" name="圖片 20">
                <a:extLst>
                  <a:ext uri="{FF2B5EF4-FFF2-40B4-BE49-F238E27FC236}">
                    <a16:creationId xmlns:a16="http://schemas.microsoft.com/office/drawing/2014/main" id="{8F2BA7E9-F16C-415B-9D15-37735795B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125" b="98438" l="4082" r="95918">
                            <a14:foregroundMark x1="18367" y1="18229" x2="9694" y2="31250"/>
                            <a14:foregroundMark x1="9694" y1="31250" x2="7653" y2="44792"/>
                            <a14:foregroundMark x1="7653" y1="44792" x2="11224" y2="59375"/>
                            <a14:foregroundMark x1="24478" y1="80570" x2="26531" y2="83854"/>
                            <a14:foregroundMark x1="20055" y1="73497" x2="20790" y2="74673"/>
                            <a14:foregroundMark x1="11224" y1="59375" x2="14567" y2="64721"/>
                            <a14:foregroundMark x1="26531" y1="83854" x2="36735" y2="94271"/>
                            <a14:foregroundMark x1="36735" y1="94271" x2="51020" y2="98438"/>
                            <a14:foregroundMark x1="51020" y1="98438" x2="85714" y2="70313"/>
                            <a14:foregroundMark x1="85714" y1="70313" x2="91327" y2="58333"/>
                            <a14:foregroundMark x1="91327" y1="58333" x2="86735" y2="29167"/>
                            <a14:foregroundMark x1="86735" y1="29167" x2="77551" y2="17188"/>
                            <a14:foregroundMark x1="77551" y1="17188" x2="66327" y2="8854"/>
                            <a14:foregroundMark x1="66327" y1="8854" x2="25510" y2="16146"/>
                            <a14:foregroundMark x1="25510" y1="16146" x2="19388" y2="20313"/>
                            <a14:foregroundMark x1="23469" y1="13021" x2="53571" y2="3646"/>
                            <a14:foregroundMark x1="53571" y1="3646" x2="59184" y2="3125"/>
                            <a14:foregroundMark x1="89796" y1="31250" x2="92857" y2="60417"/>
                            <a14:foregroundMark x1="92857" y1="60417" x2="63265" y2="92188"/>
                            <a14:foregroundMark x1="63265" y1="92188" x2="48469" y2="92188"/>
                            <a14:foregroundMark x1="48469" y1="92188" x2="21429" y2="84896"/>
                            <a14:foregroundMark x1="9305" y1="67879" x2="5102" y2="61979"/>
                            <a14:foregroundMark x1="16662" y1="78205" x2="15761" y2="76940"/>
                            <a14:foregroundMark x1="21429" y1="84896" x2="20669" y2="83829"/>
                            <a14:foregroundMark x1="5102" y1="61979" x2="6633" y2="48438"/>
                            <a14:foregroundMark x1="6633" y1="48438" x2="10204" y2="40104"/>
                            <a14:foregroundMark x1="4082" y1="45313" x2="4082" y2="49479"/>
                            <a14:foregroundMark x1="39796" y1="92708" x2="58673" y2="96875"/>
                            <a14:foregroundMark x1="58673" y1="96875" x2="71429" y2="93229"/>
                            <a14:foregroundMark x1="71429" y1="93229" x2="77041" y2="86458"/>
                            <a14:foregroundMark x1="44898" y1="98438" x2="53061" y2="96354"/>
                            <a14:foregroundMark x1="94388" y1="41146" x2="95918" y2="54167"/>
                            <a14:foregroundMark x1="22449" y1="34896" x2="31633" y2="44792"/>
                            <a14:foregroundMark x1="31633" y1="44792" x2="32653" y2="45313"/>
                            <a14:foregroundMark x1="38776" y1="35417" x2="37245" y2="45833"/>
                            <a14:foregroundMark x1="53571" y1="37500" x2="55612" y2="47396"/>
                            <a14:foregroundMark x1="66837" y1="35938" x2="71939" y2="46875"/>
                            <a14:foregroundMark x1="32653" y1="56771" x2="31640" y2="67633"/>
                            <a14:foregroundMark x1="65485" y1="63880" x2="68878" y2="70313"/>
                            <a14:foregroundMark x1="61735" y1="56771" x2="64076" y2="61209"/>
                            <a14:backgroundMark x1="58163" y1="23438" x2="70408" y2="29167"/>
                            <a14:backgroundMark x1="70408" y1="29167" x2="73901" y2="32733"/>
                            <a14:backgroundMark x1="80612" y1="47685" x2="80612" y2="53646"/>
                            <a14:backgroundMark x1="65356" y1="72088" x2="61224" y2="77083"/>
                            <a14:backgroundMark x1="80612" y1="53646" x2="75596" y2="59709"/>
                            <a14:backgroundMark x1="61224" y1="77083" x2="51142" y2="82847"/>
                            <a14:backgroundMark x1="45226" y1="82847" x2="36958" y2="78952"/>
                            <a14:backgroundMark x1="16837" y1="67708" x2="21429" y2="72396"/>
                            <a14:backgroundMark x1="14796" y1="64583" x2="17857" y2="69271"/>
                            <a14:backgroundMark x1="38265" y1="60417" x2="36735" y2="60417"/>
                            <a14:backgroundMark x1="37755" y1="65625" x2="38265" y2="67188"/>
                            <a14:backgroundMark x1="61735" y1="62500" x2="63265" y2="65104"/>
                            <a14:backgroundMark x1="20408" y1="75000" x2="25510" y2="7968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21724" y="7235336"/>
                <a:ext cx="319538" cy="313017"/>
              </a:xfrm>
              <a:prstGeom prst="rect">
                <a:avLst/>
              </a:prstGeom>
            </p:spPr>
          </p:pic>
        </p:grpSp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09510DFC-0ADB-4253-B886-21819C2F27A2}"/>
                </a:ext>
              </a:extLst>
            </p:cNvPr>
            <p:cNvGrpSpPr/>
            <p:nvPr userDrawn="1"/>
          </p:nvGrpSpPr>
          <p:grpSpPr>
            <a:xfrm>
              <a:off x="5292395" y="7436137"/>
              <a:ext cx="1461072" cy="1358089"/>
              <a:chOff x="7070786" y="6782299"/>
              <a:chExt cx="1620027" cy="1441410"/>
            </a:xfrm>
          </p:grpSpPr>
          <p:sp>
            <p:nvSpPr>
              <p:cNvPr id="18" name="手繪多邊形: 圖案 17">
                <a:extLst>
                  <a:ext uri="{FF2B5EF4-FFF2-40B4-BE49-F238E27FC236}">
                    <a16:creationId xmlns:a16="http://schemas.microsoft.com/office/drawing/2014/main" id="{D7989A33-750D-43B2-8E00-6EC1DBDB99CB}"/>
                  </a:ext>
                </a:extLst>
              </p:cNvPr>
              <p:cNvSpPr/>
              <p:nvPr userDrawn="1"/>
            </p:nvSpPr>
            <p:spPr>
              <a:xfrm>
                <a:off x="7811351" y="7509906"/>
                <a:ext cx="758964" cy="666969"/>
              </a:xfrm>
              <a:custGeom>
                <a:avLst/>
                <a:gdLst>
                  <a:gd name="connsiteX0" fmla="*/ 279400 w 838200"/>
                  <a:gd name="connsiteY0" fmla="*/ 203200 h 736600"/>
                  <a:gd name="connsiteX1" fmla="*/ 482600 w 838200"/>
                  <a:gd name="connsiteY1" fmla="*/ 0 h 736600"/>
                  <a:gd name="connsiteX2" fmla="*/ 838200 w 838200"/>
                  <a:gd name="connsiteY2" fmla="*/ 241300 h 736600"/>
                  <a:gd name="connsiteX3" fmla="*/ 584200 w 838200"/>
                  <a:gd name="connsiteY3" fmla="*/ 495300 h 736600"/>
                  <a:gd name="connsiteX4" fmla="*/ 406400 w 838200"/>
                  <a:gd name="connsiteY4" fmla="*/ 419100 h 736600"/>
                  <a:gd name="connsiteX5" fmla="*/ 88900 w 838200"/>
                  <a:gd name="connsiteY5" fmla="*/ 736600 h 736600"/>
                  <a:gd name="connsiteX6" fmla="*/ 0 w 838200"/>
                  <a:gd name="connsiteY6" fmla="*/ 647700 h 736600"/>
                  <a:gd name="connsiteX7" fmla="*/ 279400 w 838200"/>
                  <a:gd name="connsiteY7" fmla="*/ 330200 h 736600"/>
                  <a:gd name="connsiteX8" fmla="*/ 279400 w 838200"/>
                  <a:gd name="connsiteY8" fmla="*/ 20320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8200" h="736600">
                    <a:moveTo>
                      <a:pt x="279400" y="203200"/>
                    </a:moveTo>
                    <a:lnTo>
                      <a:pt x="482600" y="0"/>
                    </a:lnTo>
                    <a:lnTo>
                      <a:pt x="838200" y="241300"/>
                    </a:lnTo>
                    <a:lnTo>
                      <a:pt x="584200" y="495300"/>
                    </a:lnTo>
                    <a:lnTo>
                      <a:pt x="406400" y="419100"/>
                    </a:lnTo>
                    <a:lnTo>
                      <a:pt x="88900" y="736600"/>
                    </a:lnTo>
                    <a:lnTo>
                      <a:pt x="0" y="647700"/>
                    </a:lnTo>
                    <a:lnTo>
                      <a:pt x="279400" y="330200"/>
                    </a:lnTo>
                    <a:lnTo>
                      <a:pt x="279400" y="203200"/>
                    </a:lnTo>
                    <a:close/>
                  </a:path>
                </a:pathLst>
              </a:custGeom>
              <a:solidFill>
                <a:srgbClr val="E87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9" name="圖片 18">
                <a:extLst>
                  <a:ext uri="{FF2B5EF4-FFF2-40B4-BE49-F238E27FC236}">
                    <a16:creationId xmlns:a16="http://schemas.microsoft.com/office/drawing/2014/main" id="{184A560F-F9BC-4542-8D32-7DD0961792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38127" flipH="1">
                <a:off x="7070786" y="6782299"/>
                <a:ext cx="1620027" cy="144141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7918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2023/3/10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2CC5B57-68BA-4717-8588-7C7E15DBB9F5}"/>
              </a:ext>
            </a:extLst>
          </p:cNvPr>
          <p:cNvSpPr/>
          <p:nvPr userDrawn="1"/>
        </p:nvSpPr>
        <p:spPr>
          <a:xfrm>
            <a:off x="0" y="0"/>
            <a:ext cx="9906000" cy="5872479"/>
          </a:xfrm>
          <a:prstGeom prst="rect">
            <a:avLst/>
          </a:prstGeom>
          <a:solidFill>
            <a:srgbClr val="A1B1C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A8BCD994-84CC-4B6D-8A00-4B7A0F01B015}"/>
              </a:ext>
            </a:extLst>
          </p:cNvPr>
          <p:cNvSpPr/>
          <p:nvPr userDrawn="1"/>
        </p:nvSpPr>
        <p:spPr>
          <a:xfrm>
            <a:off x="365761" y="613525"/>
            <a:ext cx="9236876" cy="487145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9CC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4FBD1FD0-451B-41F4-9F86-991344BCC707}"/>
              </a:ext>
            </a:extLst>
          </p:cNvPr>
          <p:cNvSpPr/>
          <p:nvPr userDrawn="1"/>
        </p:nvSpPr>
        <p:spPr>
          <a:xfrm>
            <a:off x="619761" y="839176"/>
            <a:ext cx="8684095" cy="4381681"/>
          </a:xfrm>
          <a:prstGeom prst="roundRect">
            <a:avLst/>
          </a:prstGeom>
          <a:noFill/>
          <a:ln w="12700">
            <a:solidFill>
              <a:srgbClr val="A1B1C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2181FAE-77FA-4779-9AAD-C632A2A83AB7}"/>
              </a:ext>
            </a:extLst>
          </p:cNvPr>
          <p:cNvSpPr/>
          <p:nvPr userDrawn="1"/>
        </p:nvSpPr>
        <p:spPr>
          <a:xfrm>
            <a:off x="0" y="5872480"/>
            <a:ext cx="9906000" cy="98552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2" descr="校徽logo">
            <a:extLst>
              <a:ext uri="{FF2B5EF4-FFF2-40B4-BE49-F238E27FC236}">
                <a16:creationId xmlns:a16="http://schemas.microsoft.com/office/drawing/2014/main" id="{C6F39CA4-2BE6-4AB7-B1C3-B85E17A878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5" y="6098132"/>
            <a:ext cx="1796844" cy="59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6F1741A6-67E4-4C13-9EE7-B4B28B523166}"/>
              </a:ext>
            </a:extLst>
          </p:cNvPr>
          <p:cNvSpPr txBox="1"/>
          <p:nvPr userDrawn="1"/>
        </p:nvSpPr>
        <p:spPr>
          <a:xfrm>
            <a:off x="8063000" y="87789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Notice</a:t>
            </a:r>
            <a:endParaRPr lang="zh-TW" alt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EBAB64F9-6346-40BA-8A3A-D43CB6FC07E1}"/>
              </a:ext>
            </a:extLst>
          </p:cNvPr>
          <p:cNvGrpSpPr/>
          <p:nvPr userDrawn="1"/>
        </p:nvGrpSpPr>
        <p:grpSpPr>
          <a:xfrm>
            <a:off x="8290956" y="4413711"/>
            <a:ext cx="1461072" cy="1358089"/>
            <a:chOff x="5292395" y="7436137"/>
            <a:chExt cx="1461072" cy="1358089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683D3587-D559-4F1F-93ED-0D91036F290A}"/>
                </a:ext>
              </a:extLst>
            </p:cNvPr>
            <p:cNvGrpSpPr/>
            <p:nvPr userDrawn="1"/>
          </p:nvGrpSpPr>
          <p:grpSpPr>
            <a:xfrm>
              <a:off x="5863162" y="7863841"/>
              <a:ext cx="323196" cy="316600"/>
              <a:chOff x="7721724" y="7235336"/>
              <a:chExt cx="319538" cy="313017"/>
            </a:xfrm>
          </p:grpSpPr>
          <p:sp>
            <p:nvSpPr>
              <p:cNvPr id="20" name="橢圓 19">
                <a:extLst>
                  <a:ext uri="{FF2B5EF4-FFF2-40B4-BE49-F238E27FC236}">
                    <a16:creationId xmlns:a16="http://schemas.microsoft.com/office/drawing/2014/main" id="{D3CFEB14-217E-463F-A146-40E804B9DC91}"/>
                  </a:ext>
                </a:extLst>
              </p:cNvPr>
              <p:cNvSpPr/>
              <p:nvPr userDrawn="1"/>
            </p:nvSpPr>
            <p:spPr>
              <a:xfrm>
                <a:off x="7732461" y="7246375"/>
                <a:ext cx="298066" cy="298066"/>
              </a:xfrm>
              <a:prstGeom prst="ellipse">
                <a:avLst/>
              </a:prstGeom>
              <a:solidFill>
                <a:srgbClr val="F9CC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21" name="圖片 20">
                <a:extLst>
                  <a:ext uri="{FF2B5EF4-FFF2-40B4-BE49-F238E27FC236}">
                    <a16:creationId xmlns:a16="http://schemas.microsoft.com/office/drawing/2014/main" id="{773F6453-920C-4ACF-9117-128353ED4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125" b="98438" l="4082" r="95918">
                            <a14:foregroundMark x1="18367" y1="18229" x2="9694" y2="31250"/>
                            <a14:foregroundMark x1="9694" y1="31250" x2="7653" y2="44792"/>
                            <a14:foregroundMark x1="7653" y1="44792" x2="11224" y2="59375"/>
                            <a14:foregroundMark x1="24478" y1="80570" x2="26531" y2="83854"/>
                            <a14:foregroundMark x1="20055" y1="73497" x2="20790" y2="74673"/>
                            <a14:foregroundMark x1="11224" y1="59375" x2="14567" y2="64721"/>
                            <a14:foregroundMark x1="26531" y1="83854" x2="36735" y2="94271"/>
                            <a14:foregroundMark x1="36735" y1="94271" x2="51020" y2="98438"/>
                            <a14:foregroundMark x1="51020" y1="98438" x2="85714" y2="70313"/>
                            <a14:foregroundMark x1="85714" y1="70313" x2="91327" y2="58333"/>
                            <a14:foregroundMark x1="91327" y1="58333" x2="86735" y2="29167"/>
                            <a14:foregroundMark x1="86735" y1="29167" x2="77551" y2="17188"/>
                            <a14:foregroundMark x1="77551" y1="17188" x2="66327" y2="8854"/>
                            <a14:foregroundMark x1="66327" y1="8854" x2="25510" y2="16146"/>
                            <a14:foregroundMark x1="25510" y1="16146" x2="19388" y2="20313"/>
                            <a14:foregroundMark x1="23469" y1="13021" x2="53571" y2="3646"/>
                            <a14:foregroundMark x1="53571" y1="3646" x2="59184" y2="3125"/>
                            <a14:foregroundMark x1="89796" y1="31250" x2="92857" y2="60417"/>
                            <a14:foregroundMark x1="92857" y1="60417" x2="63265" y2="92188"/>
                            <a14:foregroundMark x1="63265" y1="92188" x2="48469" y2="92188"/>
                            <a14:foregroundMark x1="48469" y1="92188" x2="21429" y2="84896"/>
                            <a14:foregroundMark x1="9305" y1="67879" x2="5102" y2="61979"/>
                            <a14:foregroundMark x1="16662" y1="78205" x2="15761" y2="76940"/>
                            <a14:foregroundMark x1="21429" y1="84896" x2="20669" y2="83829"/>
                            <a14:foregroundMark x1="5102" y1="61979" x2="6633" y2="48438"/>
                            <a14:foregroundMark x1="6633" y1="48438" x2="10204" y2="40104"/>
                            <a14:foregroundMark x1="4082" y1="45313" x2="4082" y2="49479"/>
                            <a14:foregroundMark x1="39796" y1="92708" x2="58673" y2="96875"/>
                            <a14:foregroundMark x1="58673" y1="96875" x2="71429" y2="93229"/>
                            <a14:foregroundMark x1="71429" y1="93229" x2="77041" y2="86458"/>
                            <a14:foregroundMark x1="44898" y1="98438" x2="53061" y2="96354"/>
                            <a14:foregroundMark x1="94388" y1="41146" x2="95918" y2="54167"/>
                            <a14:foregroundMark x1="22449" y1="34896" x2="31633" y2="44792"/>
                            <a14:foregroundMark x1="31633" y1="44792" x2="32653" y2="45313"/>
                            <a14:foregroundMark x1="38776" y1="35417" x2="37245" y2="45833"/>
                            <a14:foregroundMark x1="53571" y1="37500" x2="55612" y2="47396"/>
                            <a14:foregroundMark x1="66837" y1="35938" x2="71939" y2="46875"/>
                            <a14:foregroundMark x1="32653" y1="56771" x2="31640" y2="67633"/>
                            <a14:foregroundMark x1="65485" y1="63880" x2="68878" y2="70313"/>
                            <a14:foregroundMark x1="61735" y1="56771" x2="64076" y2="61209"/>
                            <a14:backgroundMark x1="58163" y1="23438" x2="70408" y2="29167"/>
                            <a14:backgroundMark x1="70408" y1="29167" x2="73901" y2="32733"/>
                            <a14:backgroundMark x1="80612" y1="47685" x2="80612" y2="53646"/>
                            <a14:backgroundMark x1="65356" y1="72088" x2="61224" y2="77083"/>
                            <a14:backgroundMark x1="80612" y1="53646" x2="75596" y2="59709"/>
                            <a14:backgroundMark x1="61224" y1="77083" x2="51142" y2="82847"/>
                            <a14:backgroundMark x1="45226" y1="82847" x2="36958" y2="78952"/>
                            <a14:backgroundMark x1="16837" y1="67708" x2="21429" y2="72396"/>
                            <a14:backgroundMark x1="14796" y1="64583" x2="17857" y2="69271"/>
                            <a14:backgroundMark x1="38265" y1="60417" x2="36735" y2="60417"/>
                            <a14:backgroundMark x1="37755" y1="65625" x2="38265" y2="67188"/>
                            <a14:backgroundMark x1="61735" y1="62500" x2="63265" y2="65104"/>
                            <a14:backgroundMark x1="20408" y1="75000" x2="25510" y2="7968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21724" y="7235336"/>
                <a:ext cx="319538" cy="313017"/>
              </a:xfrm>
              <a:prstGeom prst="rect">
                <a:avLst/>
              </a:prstGeom>
            </p:spPr>
          </p:pic>
        </p:grpSp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A3106DB5-E724-40CC-8647-663907CBFA68}"/>
                </a:ext>
              </a:extLst>
            </p:cNvPr>
            <p:cNvGrpSpPr/>
            <p:nvPr userDrawn="1"/>
          </p:nvGrpSpPr>
          <p:grpSpPr>
            <a:xfrm>
              <a:off x="5292395" y="7436137"/>
              <a:ext cx="1461072" cy="1358089"/>
              <a:chOff x="7070786" y="6782299"/>
              <a:chExt cx="1620027" cy="1441410"/>
            </a:xfrm>
          </p:grpSpPr>
          <p:sp>
            <p:nvSpPr>
              <p:cNvPr id="18" name="手繪多邊形: 圖案 17">
                <a:extLst>
                  <a:ext uri="{FF2B5EF4-FFF2-40B4-BE49-F238E27FC236}">
                    <a16:creationId xmlns:a16="http://schemas.microsoft.com/office/drawing/2014/main" id="{0837DF4D-5139-465C-A949-A8F75181E801}"/>
                  </a:ext>
                </a:extLst>
              </p:cNvPr>
              <p:cNvSpPr/>
              <p:nvPr userDrawn="1"/>
            </p:nvSpPr>
            <p:spPr>
              <a:xfrm>
                <a:off x="7811351" y="7509906"/>
                <a:ext cx="758964" cy="666969"/>
              </a:xfrm>
              <a:custGeom>
                <a:avLst/>
                <a:gdLst>
                  <a:gd name="connsiteX0" fmla="*/ 279400 w 838200"/>
                  <a:gd name="connsiteY0" fmla="*/ 203200 h 736600"/>
                  <a:gd name="connsiteX1" fmla="*/ 482600 w 838200"/>
                  <a:gd name="connsiteY1" fmla="*/ 0 h 736600"/>
                  <a:gd name="connsiteX2" fmla="*/ 838200 w 838200"/>
                  <a:gd name="connsiteY2" fmla="*/ 241300 h 736600"/>
                  <a:gd name="connsiteX3" fmla="*/ 584200 w 838200"/>
                  <a:gd name="connsiteY3" fmla="*/ 495300 h 736600"/>
                  <a:gd name="connsiteX4" fmla="*/ 406400 w 838200"/>
                  <a:gd name="connsiteY4" fmla="*/ 419100 h 736600"/>
                  <a:gd name="connsiteX5" fmla="*/ 88900 w 838200"/>
                  <a:gd name="connsiteY5" fmla="*/ 736600 h 736600"/>
                  <a:gd name="connsiteX6" fmla="*/ 0 w 838200"/>
                  <a:gd name="connsiteY6" fmla="*/ 647700 h 736600"/>
                  <a:gd name="connsiteX7" fmla="*/ 279400 w 838200"/>
                  <a:gd name="connsiteY7" fmla="*/ 330200 h 736600"/>
                  <a:gd name="connsiteX8" fmla="*/ 279400 w 838200"/>
                  <a:gd name="connsiteY8" fmla="*/ 20320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8200" h="736600">
                    <a:moveTo>
                      <a:pt x="279400" y="203200"/>
                    </a:moveTo>
                    <a:lnTo>
                      <a:pt x="482600" y="0"/>
                    </a:lnTo>
                    <a:lnTo>
                      <a:pt x="838200" y="241300"/>
                    </a:lnTo>
                    <a:lnTo>
                      <a:pt x="584200" y="495300"/>
                    </a:lnTo>
                    <a:lnTo>
                      <a:pt x="406400" y="419100"/>
                    </a:lnTo>
                    <a:lnTo>
                      <a:pt x="88900" y="736600"/>
                    </a:lnTo>
                    <a:lnTo>
                      <a:pt x="0" y="647700"/>
                    </a:lnTo>
                    <a:lnTo>
                      <a:pt x="279400" y="330200"/>
                    </a:lnTo>
                    <a:lnTo>
                      <a:pt x="279400" y="203200"/>
                    </a:lnTo>
                    <a:close/>
                  </a:path>
                </a:pathLst>
              </a:custGeom>
              <a:solidFill>
                <a:srgbClr val="E87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9" name="圖片 18">
                <a:extLst>
                  <a:ext uri="{FF2B5EF4-FFF2-40B4-BE49-F238E27FC236}">
                    <a16:creationId xmlns:a16="http://schemas.microsoft.com/office/drawing/2014/main" id="{B823FF99-AFAA-4714-B174-E0A88CEF617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38127" flipH="1">
                <a:off x="7070786" y="6782299"/>
                <a:ext cx="1620027" cy="144141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3123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1" indent="0">
              <a:buNone/>
              <a:defRPr sz="1200"/>
            </a:lvl3pPr>
            <a:lvl4pPr marL="1371543" indent="0">
              <a:buNone/>
              <a:defRPr sz="1000"/>
            </a:lvl4pPr>
            <a:lvl5pPr marL="1828724" indent="0">
              <a:buNone/>
              <a:defRPr sz="1000"/>
            </a:lvl5pPr>
            <a:lvl6pPr marL="2285904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7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2023/3/10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915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8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1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4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7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1" indent="0">
              <a:buNone/>
              <a:defRPr sz="1200"/>
            </a:lvl3pPr>
            <a:lvl4pPr marL="1371543" indent="0">
              <a:buNone/>
              <a:defRPr sz="1000"/>
            </a:lvl4pPr>
            <a:lvl5pPr marL="1828724" indent="0">
              <a:buNone/>
              <a:defRPr sz="1000"/>
            </a:lvl5pPr>
            <a:lvl6pPr marL="2285904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7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2023/3/10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03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EC9FDC7-7A95-4F12-A9D5-921ACDABC429}" type="datetimeFigureOut">
              <a:rPr lang="zh-TW" altLang="en-US" smtClean="0"/>
              <a:pPr/>
              <a:t>2023/3/10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169B365-AD3A-4536-ABE1-BFA44E312B8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91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591" indent="-228591" algn="l" defTabSz="9143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77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295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133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314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495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7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字方塊 45">
            <a:extLst>
              <a:ext uri="{FF2B5EF4-FFF2-40B4-BE49-F238E27FC236}">
                <a16:creationId xmlns:a16="http://schemas.microsoft.com/office/drawing/2014/main" id="{9E412DCE-A309-405A-A9C1-E7B839863941}"/>
              </a:ext>
            </a:extLst>
          </p:cNvPr>
          <p:cNvSpPr txBox="1"/>
          <p:nvPr/>
        </p:nvSpPr>
        <p:spPr>
          <a:xfrm>
            <a:off x="7048733" y="5956265"/>
            <a:ext cx="2553904" cy="826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總務處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姓名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分機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:66666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8" name="Picture 4" descr="https://s.yimg.com/ob/image/083e5df5-0b1b-4b94-9c2d-9ff4231441b8.jpg">
            <a:extLst>
              <a:ext uri="{FF2B5EF4-FFF2-40B4-BE49-F238E27FC236}">
                <a16:creationId xmlns:a16="http://schemas.microsoft.com/office/drawing/2014/main" id="{7B4D2A6F-034A-45B0-ACEC-56A200D5D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2" t="3817" r="35007" b="16204"/>
          <a:stretch/>
        </p:blipFill>
        <p:spPr bwMode="auto">
          <a:xfrm>
            <a:off x="-1773234" y="0"/>
            <a:ext cx="1316677" cy="356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文字方塊 49">
            <a:extLst>
              <a:ext uri="{FF2B5EF4-FFF2-40B4-BE49-F238E27FC236}">
                <a16:creationId xmlns:a16="http://schemas.microsoft.com/office/drawing/2014/main" id="{4203EF15-258D-4D01-BACF-87B6FB5BECF1}"/>
              </a:ext>
            </a:extLst>
          </p:cNvPr>
          <p:cNvSpPr txBox="1"/>
          <p:nvPr/>
        </p:nvSpPr>
        <p:spPr>
          <a:xfrm>
            <a:off x="463249" y="1424251"/>
            <a:ext cx="9236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  <a:r>
              <a:rPr lang="en-US" altLang="zh-TW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微軟正黑體</a:t>
            </a:r>
            <a:r>
              <a:rPr lang="en-US" altLang="zh-TW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60</a:t>
            </a:r>
            <a:r>
              <a:rPr lang="zh-TW" altLang="en-US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號黑色粗體</a:t>
            </a:r>
            <a:r>
              <a:rPr lang="en-US" altLang="zh-TW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D5358E1B-899A-4E60-AD7D-EBC68C6C0C16}"/>
              </a:ext>
            </a:extLst>
          </p:cNvPr>
          <p:cNvSpPr txBox="1"/>
          <p:nvPr/>
        </p:nvSpPr>
        <p:spPr>
          <a:xfrm>
            <a:off x="1446672" y="2661053"/>
            <a:ext cx="7290369" cy="834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r>
              <a:rPr lang="en-US" altLang="zh-TW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微軟正黑體</a:t>
            </a:r>
            <a:r>
              <a:rPr lang="en-US" altLang="zh-TW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36</a:t>
            </a:r>
            <a:r>
              <a:rPr lang="zh-TW" altLang="en-US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號黑色</a:t>
            </a:r>
            <a:r>
              <a:rPr lang="en-US" altLang="zh-TW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9122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FD7EA598-1751-45F7-B895-C43482E0ED46}"/>
              </a:ext>
            </a:extLst>
          </p:cNvPr>
          <p:cNvSpPr txBox="1"/>
          <p:nvPr/>
        </p:nvSpPr>
        <p:spPr>
          <a:xfrm>
            <a:off x="6319131" y="6024662"/>
            <a:ext cx="2212089" cy="72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總務處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姓名</a:t>
            </a:r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分機</a:t>
            </a:r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:66666</a:t>
            </a:r>
            <a:endParaRPr lang="zh-TW" altLang="en-US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Picture 4" descr="https://s.yimg.com/ob/image/083e5df5-0b1b-4b94-9c2d-9ff4231441b8.jpg">
            <a:extLst>
              <a:ext uri="{FF2B5EF4-FFF2-40B4-BE49-F238E27FC236}">
                <a16:creationId xmlns:a16="http://schemas.microsoft.com/office/drawing/2014/main" id="{400B9228-50A2-44C1-81EC-0D504FFD5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2" t="3817" r="35007" b="16204"/>
          <a:stretch/>
        </p:blipFill>
        <p:spPr bwMode="auto">
          <a:xfrm>
            <a:off x="-1703785" y="0"/>
            <a:ext cx="1316677" cy="356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2E7AAD29-964C-4D34-B1F2-4DA56839D9AF}"/>
              </a:ext>
            </a:extLst>
          </p:cNvPr>
          <p:cNvSpPr/>
          <p:nvPr/>
        </p:nvSpPr>
        <p:spPr>
          <a:xfrm>
            <a:off x="751486" y="794648"/>
            <a:ext cx="8317373" cy="542761"/>
          </a:xfrm>
          <a:prstGeom prst="roundRect">
            <a:avLst/>
          </a:prstGeom>
          <a:solidFill>
            <a:srgbClr val="A1B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28EE319B-140D-4013-8780-6C7E6E83BEBD}"/>
              </a:ext>
            </a:extLst>
          </p:cNvPr>
          <p:cNvSpPr/>
          <p:nvPr/>
        </p:nvSpPr>
        <p:spPr>
          <a:xfrm>
            <a:off x="751486" y="1896171"/>
            <a:ext cx="8317373" cy="542761"/>
          </a:xfrm>
          <a:prstGeom prst="roundRect">
            <a:avLst/>
          </a:prstGeom>
          <a:solidFill>
            <a:srgbClr val="F9C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EBF4B70C-BDA1-4604-AB7C-4708F39879B9}"/>
              </a:ext>
            </a:extLst>
          </p:cNvPr>
          <p:cNvSpPr/>
          <p:nvPr/>
        </p:nvSpPr>
        <p:spPr>
          <a:xfrm>
            <a:off x="751486" y="3003463"/>
            <a:ext cx="8317373" cy="542761"/>
          </a:xfrm>
          <a:prstGeom prst="roundRect">
            <a:avLst/>
          </a:prstGeom>
          <a:solidFill>
            <a:srgbClr val="E2D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E19DE384-5397-491A-9CAC-D4C0B8F36FBF}"/>
              </a:ext>
            </a:extLst>
          </p:cNvPr>
          <p:cNvSpPr/>
          <p:nvPr/>
        </p:nvSpPr>
        <p:spPr>
          <a:xfrm>
            <a:off x="751486" y="4110755"/>
            <a:ext cx="8317373" cy="542761"/>
          </a:xfrm>
          <a:prstGeom prst="roundRect">
            <a:avLst/>
          </a:prstGeom>
          <a:solidFill>
            <a:srgbClr val="CAD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6683659-BB50-40DB-B82C-DA875CE949B0}"/>
              </a:ext>
            </a:extLst>
          </p:cNvPr>
          <p:cNvSpPr txBox="1"/>
          <p:nvPr/>
        </p:nvSpPr>
        <p:spPr>
          <a:xfrm>
            <a:off x="881756" y="737931"/>
            <a:ext cx="7394144" cy="501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微軟中黑體粗體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微軟中黑體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微軟中黑體粗體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微軟中黑體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微軟中黑體粗體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微軟中黑體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微軟中黑體粗體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微軟中黑體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5159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501</TotalTime>
  <Words>108</Words>
  <Application>Microsoft Office PowerPoint</Application>
  <PresentationFormat>A4 紙張 (210x297 公釐)</PresentationFormat>
  <Paragraphs>18</Paragraphs>
  <Slides>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Arial Black</vt:lpstr>
      <vt:lpstr>新細明體</vt:lpstr>
      <vt:lpstr>微軟正黑體</vt:lpstr>
      <vt:lpstr>Arial</vt:lpstr>
      <vt:lpstr>Calibri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41</cp:revision>
  <dcterms:created xsi:type="dcterms:W3CDTF">2022-10-13T06:48:17Z</dcterms:created>
  <dcterms:modified xsi:type="dcterms:W3CDTF">2023-03-10T03:06:00Z</dcterms:modified>
</cp:coreProperties>
</file>